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metadata" ContentType="application/binary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12"/>
  </p:notesMasterIdLst>
  <p:sldIdLst>
    <p:sldId id="258" r:id="rId5"/>
    <p:sldId id="263" r:id="rId6"/>
    <p:sldId id="264" r:id="rId7"/>
    <p:sldId id="266" r:id="rId8"/>
    <p:sldId id="265" r:id="rId9"/>
    <p:sldId id="267" r:id="rId10"/>
    <p:sldId id="268" r:id="rId11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8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-456" y="9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8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THYA SNSACD" userId="d0c6437a-5294-4367-ad60-95333b984709" providerId="ADAL" clId="{DB467A5B-FE80-4152-A80F-E5981DFE48B1}"/>
    <pc:docChg chg="modSld">
      <pc:chgData name="NITHYA SNSACD" userId="d0c6437a-5294-4367-ad60-95333b984709" providerId="ADAL" clId="{DB467A5B-FE80-4152-A80F-E5981DFE48B1}" dt="2021-07-20T04:27:29.811" v="133" actId="1076"/>
      <pc:docMkLst>
        <pc:docMk/>
      </pc:docMkLst>
      <pc:sldChg chg="addSp modSp mod">
        <pc:chgData name="NITHYA SNSACD" userId="d0c6437a-5294-4367-ad60-95333b984709" providerId="ADAL" clId="{DB467A5B-FE80-4152-A80F-E5981DFE48B1}" dt="2021-07-20T04:27:29.811" v="133" actId="1076"/>
        <pc:sldMkLst>
          <pc:docMk/>
          <pc:sldMk cId="0" sldId="256"/>
        </pc:sldMkLst>
        <pc:spChg chg="mod">
          <ac:chgData name="NITHYA SNSACD" userId="d0c6437a-5294-4367-ad60-95333b984709" providerId="ADAL" clId="{DB467A5B-FE80-4152-A80F-E5981DFE48B1}" dt="2021-07-20T04:20:58.036" v="1" actId="20577"/>
          <ac:spMkLst>
            <pc:docMk/>
            <pc:sldMk cId="0" sldId="256"/>
            <ac:spMk id="170" creationId="{00000000-0000-0000-0000-000000000000}"/>
          </ac:spMkLst>
        </pc:spChg>
        <pc:picChg chg="add mod">
          <ac:chgData name="NITHYA SNSACD" userId="d0c6437a-5294-4367-ad60-95333b984709" providerId="ADAL" clId="{DB467A5B-FE80-4152-A80F-E5981DFE48B1}" dt="2021-07-20T04:24:44.337" v="129" actId="1076"/>
          <ac:picMkLst>
            <pc:docMk/>
            <pc:sldMk cId="0" sldId="256"/>
            <ac:picMk id="1026" creationId="{645A2D8D-5C4A-444A-8A8C-843644B845C6}"/>
          </ac:picMkLst>
        </pc:picChg>
        <pc:picChg chg="add mod">
          <ac:chgData name="NITHYA SNSACD" userId="d0c6437a-5294-4367-ad60-95333b984709" providerId="ADAL" clId="{DB467A5B-FE80-4152-A80F-E5981DFE48B1}" dt="2021-07-20T04:27:29.811" v="133" actId="1076"/>
          <ac:picMkLst>
            <pc:docMk/>
            <pc:sldMk cId="0" sldId="256"/>
            <ac:picMk id="1028" creationId="{368759BC-FB3E-4789-9FAD-C5772A78F4E3}"/>
          </ac:picMkLst>
        </pc:picChg>
      </pc:sldChg>
      <pc:sldChg chg="addSp delSp modSp mod">
        <pc:chgData name="NITHYA SNSACD" userId="d0c6437a-5294-4367-ad60-95333b984709" providerId="ADAL" clId="{DB467A5B-FE80-4152-A80F-E5981DFE48B1}" dt="2021-07-20T04:22:58.146" v="87" actId="14100"/>
        <pc:sldMkLst>
          <pc:docMk/>
          <pc:sldMk cId="0" sldId="257"/>
        </pc:sldMkLst>
        <pc:spChg chg="del mod">
          <ac:chgData name="NITHYA SNSACD" userId="d0c6437a-5294-4367-ad60-95333b984709" providerId="ADAL" clId="{DB467A5B-FE80-4152-A80F-E5981DFE48B1}" dt="2021-07-20T04:22:45.347" v="82"/>
          <ac:spMkLst>
            <pc:docMk/>
            <pc:sldMk cId="0" sldId="257"/>
            <ac:spMk id="182" creationId="{00000000-0000-0000-0000-000000000000}"/>
          </ac:spMkLst>
        </pc:spChg>
        <pc:picChg chg="add mod">
          <ac:chgData name="NITHYA SNSACD" userId="d0c6437a-5294-4367-ad60-95333b984709" providerId="ADAL" clId="{DB467A5B-FE80-4152-A80F-E5981DFE48B1}" dt="2021-07-20T04:22:58.146" v="87" actId="14100"/>
          <ac:picMkLst>
            <pc:docMk/>
            <pc:sldMk cId="0" sldId="257"/>
            <ac:picMk id="2050" creationId="{B4550F80-0E35-4B5B-9CFF-008C976EC245}"/>
          </ac:picMkLst>
        </pc:picChg>
      </pc:sldChg>
      <pc:sldChg chg="addSp delSp modSp mod">
        <pc:chgData name="NITHYA SNSACD" userId="d0c6437a-5294-4367-ad60-95333b984709" providerId="ADAL" clId="{DB467A5B-FE80-4152-A80F-E5981DFE48B1}" dt="2021-07-20T04:24:29.129" v="128" actId="14100"/>
        <pc:sldMkLst>
          <pc:docMk/>
          <pc:sldMk cId="0" sldId="258"/>
        </pc:sldMkLst>
        <pc:spChg chg="del mod">
          <ac:chgData name="NITHYA SNSACD" userId="d0c6437a-5294-4367-ad60-95333b984709" providerId="ADAL" clId="{DB467A5B-FE80-4152-A80F-E5981DFE48B1}" dt="2021-07-20T04:23:55.127" v="117"/>
          <ac:spMkLst>
            <pc:docMk/>
            <pc:sldMk cId="0" sldId="258"/>
            <ac:spMk id="192" creationId="{00000000-0000-0000-0000-000000000000}"/>
          </ac:spMkLst>
        </pc:spChg>
        <pc:picChg chg="add del mod">
          <ac:chgData name="NITHYA SNSACD" userId="d0c6437a-5294-4367-ad60-95333b984709" providerId="ADAL" clId="{DB467A5B-FE80-4152-A80F-E5981DFE48B1}" dt="2021-07-20T04:24:17.961" v="123" actId="478"/>
          <ac:picMkLst>
            <pc:docMk/>
            <pc:sldMk cId="0" sldId="258"/>
            <ac:picMk id="3074" creationId="{642F91EA-6178-45B6-8709-EB3793C9AAB5}"/>
          </ac:picMkLst>
        </pc:picChg>
        <pc:picChg chg="add mod">
          <ac:chgData name="NITHYA SNSACD" userId="d0c6437a-5294-4367-ad60-95333b984709" providerId="ADAL" clId="{DB467A5B-FE80-4152-A80F-E5981DFE48B1}" dt="2021-07-20T04:24:29.129" v="128" actId="14100"/>
          <ac:picMkLst>
            <pc:docMk/>
            <pc:sldMk cId="0" sldId="258"/>
            <ac:picMk id="3076" creationId="{34D1186A-BC7C-4185-95BE-352762D020BD}"/>
          </ac:picMkLst>
        </pc:picChg>
      </pc:sldChg>
    </pc:docChg>
  </pc:docChgLst>
  <pc:docChgLst>
    <pc:chgData name="NITHYA SNSACD" userId="d0c6437a-5294-4367-ad60-95333b984709" providerId="ADAL" clId="{F7203AEC-DE5E-4E01-AEED-A1B153E1AB90}"/>
    <pc:docChg chg="modSld">
      <pc:chgData name="NITHYA SNSACD" userId="d0c6437a-5294-4367-ad60-95333b984709" providerId="ADAL" clId="{F7203AEC-DE5E-4E01-AEED-A1B153E1AB90}" dt="2021-10-24T16:52:11.257" v="9" actId="1076"/>
      <pc:docMkLst>
        <pc:docMk/>
      </pc:docMkLst>
      <pc:sldChg chg="addSp modSp">
        <pc:chgData name="NITHYA SNSACD" userId="d0c6437a-5294-4367-ad60-95333b984709" providerId="ADAL" clId="{F7203AEC-DE5E-4E01-AEED-A1B153E1AB90}" dt="2021-10-24T16:47:36.132" v="4" actId="1076"/>
        <pc:sldMkLst>
          <pc:docMk/>
          <pc:sldMk cId="0" sldId="256"/>
        </pc:sldMkLst>
        <pc:picChg chg="add mod">
          <ac:chgData name="NITHYA SNSACD" userId="d0c6437a-5294-4367-ad60-95333b984709" providerId="ADAL" clId="{F7203AEC-DE5E-4E01-AEED-A1B153E1AB90}" dt="2021-10-24T16:47:36.132" v="4" actId="1076"/>
          <ac:picMkLst>
            <pc:docMk/>
            <pc:sldMk cId="0" sldId="256"/>
            <ac:picMk id="1026" creationId="{976B8FAD-D3F0-4948-8859-7F0182B2F778}"/>
          </ac:picMkLst>
        </pc:picChg>
      </pc:sldChg>
      <pc:sldChg chg="addSp modSp">
        <pc:chgData name="NITHYA SNSACD" userId="d0c6437a-5294-4367-ad60-95333b984709" providerId="ADAL" clId="{F7203AEC-DE5E-4E01-AEED-A1B153E1AB90}" dt="2021-10-24T16:52:11.257" v="9" actId="1076"/>
        <pc:sldMkLst>
          <pc:docMk/>
          <pc:sldMk cId="0" sldId="257"/>
        </pc:sldMkLst>
        <pc:picChg chg="add mod">
          <ac:chgData name="NITHYA SNSACD" userId="d0c6437a-5294-4367-ad60-95333b984709" providerId="ADAL" clId="{F7203AEC-DE5E-4E01-AEED-A1B153E1AB90}" dt="2021-10-24T16:52:11.257" v="9" actId="1076"/>
          <ac:picMkLst>
            <pc:docMk/>
            <pc:sldMk cId="0" sldId="257"/>
            <ac:picMk id="2050" creationId="{B8B95781-396E-450C-BA4B-D9273135B10E}"/>
          </ac:picMkLst>
        </pc:picChg>
      </pc:sldChg>
    </pc:docChg>
  </pc:docChgLst>
  <pc:docChgLst>
    <pc:chgData name="NITHYA SNSACD" userId="S::nithyasnsacd@snscecbe.onmicrosoft.com::d0c6437a-5294-4367-ad60-95333b984709" providerId="AD" clId="Web-{C12D3D96-16EB-4C7A-BE5B-7591964258E7}"/>
    <pc:docChg chg="modSld">
      <pc:chgData name="NITHYA SNSACD" userId="S::nithyasnsacd@snscecbe.onmicrosoft.com::d0c6437a-5294-4367-ad60-95333b984709" providerId="AD" clId="Web-{C12D3D96-16EB-4C7A-BE5B-7591964258E7}" dt="2021-09-08T09:13:52.076" v="3"/>
      <pc:docMkLst>
        <pc:docMk/>
      </pc:docMkLst>
      <pc:sldChg chg="delSp">
        <pc:chgData name="NITHYA SNSACD" userId="S::nithyasnsacd@snscecbe.onmicrosoft.com::d0c6437a-5294-4367-ad60-95333b984709" providerId="AD" clId="Web-{C12D3D96-16EB-4C7A-BE5B-7591964258E7}" dt="2021-09-08T09:13:46.076" v="1"/>
        <pc:sldMkLst>
          <pc:docMk/>
          <pc:sldMk cId="0" sldId="256"/>
        </pc:sldMkLst>
        <pc:picChg chg="del">
          <ac:chgData name="NITHYA SNSACD" userId="S::nithyasnsacd@snscecbe.onmicrosoft.com::d0c6437a-5294-4367-ad60-95333b984709" providerId="AD" clId="Web-{C12D3D96-16EB-4C7A-BE5B-7591964258E7}" dt="2021-09-08T09:13:44.232" v="0"/>
          <ac:picMkLst>
            <pc:docMk/>
            <pc:sldMk cId="0" sldId="256"/>
            <ac:picMk id="1026" creationId="{645A2D8D-5C4A-444A-8A8C-843644B845C6}"/>
          </ac:picMkLst>
        </pc:picChg>
        <pc:picChg chg="del">
          <ac:chgData name="NITHYA SNSACD" userId="S::nithyasnsacd@snscecbe.onmicrosoft.com::d0c6437a-5294-4367-ad60-95333b984709" providerId="AD" clId="Web-{C12D3D96-16EB-4C7A-BE5B-7591964258E7}" dt="2021-09-08T09:13:46.076" v="1"/>
          <ac:picMkLst>
            <pc:docMk/>
            <pc:sldMk cId="0" sldId="256"/>
            <ac:picMk id="1028" creationId="{368759BC-FB3E-4789-9FAD-C5772A78F4E3}"/>
          </ac:picMkLst>
        </pc:picChg>
      </pc:sldChg>
      <pc:sldChg chg="delSp">
        <pc:chgData name="NITHYA SNSACD" userId="S::nithyasnsacd@snscecbe.onmicrosoft.com::d0c6437a-5294-4367-ad60-95333b984709" providerId="AD" clId="Web-{C12D3D96-16EB-4C7A-BE5B-7591964258E7}" dt="2021-09-08T09:13:49.310" v="2"/>
        <pc:sldMkLst>
          <pc:docMk/>
          <pc:sldMk cId="0" sldId="257"/>
        </pc:sldMkLst>
        <pc:picChg chg="del">
          <ac:chgData name="NITHYA SNSACD" userId="S::nithyasnsacd@snscecbe.onmicrosoft.com::d0c6437a-5294-4367-ad60-95333b984709" providerId="AD" clId="Web-{C12D3D96-16EB-4C7A-BE5B-7591964258E7}" dt="2021-09-08T09:13:49.310" v="2"/>
          <ac:picMkLst>
            <pc:docMk/>
            <pc:sldMk cId="0" sldId="257"/>
            <ac:picMk id="2050" creationId="{B4550F80-0E35-4B5B-9CFF-008C976EC245}"/>
          </ac:picMkLst>
        </pc:picChg>
      </pc:sldChg>
      <pc:sldChg chg="delSp">
        <pc:chgData name="NITHYA SNSACD" userId="S::nithyasnsacd@snscecbe.onmicrosoft.com::d0c6437a-5294-4367-ad60-95333b984709" providerId="AD" clId="Web-{C12D3D96-16EB-4C7A-BE5B-7591964258E7}" dt="2021-09-08T09:13:52.076" v="3"/>
        <pc:sldMkLst>
          <pc:docMk/>
          <pc:sldMk cId="0" sldId="258"/>
        </pc:sldMkLst>
        <pc:picChg chg="del">
          <ac:chgData name="NITHYA SNSACD" userId="S::nithyasnsacd@snscecbe.onmicrosoft.com::d0c6437a-5294-4367-ad60-95333b984709" providerId="AD" clId="Web-{C12D3D96-16EB-4C7A-BE5B-7591964258E7}" dt="2021-09-08T09:13:52.076" v="3"/>
          <ac:picMkLst>
            <pc:docMk/>
            <pc:sldMk cId="0" sldId="258"/>
            <ac:picMk id="3076" creationId="{34D1186A-BC7C-4185-95BE-352762D020B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126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284480" y="-264160"/>
            <a:ext cx="16824960" cy="8390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IN" sz="48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Computer  science</a:t>
            </a:r>
            <a:endParaRPr sz="4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809625"/>
            <a:ext cx="14122400" cy="1425575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br>
              <a:rPr lang="en-IN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Tokens in Python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5760" y="2098040"/>
            <a:ext cx="13726160" cy="609092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IN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Keywords</a:t>
            </a:r>
          </a:p>
          <a:p>
            <a:pPr algn="l">
              <a:buFont typeface="Arial" pitchFamily="34" charset="0"/>
              <a:buChar char="•"/>
            </a:pPr>
            <a:r>
              <a:rPr lang="e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Identifiers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(Names)</a:t>
            </a:r>
          </a:p>
          <a:p>
            <a:pPr algn="l">
              <a:buFont typeface="Arial" pitchFamily="34" charset="0"/>
              <a:buChar char="•"/>
            </a:pPr>
            <a:r>
              <a:rPr lang="e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Literals/values</a:t>
            </a:r>
          </a:p>
          <a:p>
            <a:pPr algn="l">
              <a:buFont typeface="Arial" pitchFamily="34" charset="0"/>
              <a:buChar char="•"/>
            </a:pPr>
            <a:r>
              <a:rPr lang="e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Operators</a:t>
            </a:r>
          </a:p>
          <a:p>
            <a:pPr algn="l">
              <a:buFont typeface="Arial" pitchFamily="34" charset="0"/>
              <a:buChar char="•"/>
            </a:pPr>
            <a:r>
              <a:rPr lang="e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Punctuators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00" y="708025"/>
            <a:ext cx="12359640" cy="1384935"/>
          </a:xfrm>
        </p:spPr>
        <p:txBody>
          <a:bodyPr>
            <a:normAutofit/>
          </a:bodyPr>
          <a:lstStyle/>
          <a:p>
            <a:pPr algn="l"/>
            <a:r>
              <a:rPr lang="en-IN" sz="6000" b="1" dirty="0" smtClean="0">
                <a:latin typeface="Times New Roman" pitchFamily="18" charset="0"/>
                <a:cs typeface="Times New Roman" pitchFamily="18" charset="0"/>
              </a:rPr>
              <a:t>Contd...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514" y="1884784"/>
            <a:ext cx="14981646" cy="7828176"/>
          </a:xfrm>
        </p:spPr>
        <p:txBody>
          <a:bodyPr>
            <a:normAutofit lnSpcReduction="10000"/>
          </a:bodyPr>
          <a:lstStyle/>
          <a:p>
            <a:pPr algn="l"/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Keywords:</a:t>
            </a:r>
          </a:p>
          <a:p>
            <a:pPr algn="l"/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Keywords are </a:t>
            </a:r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predefined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words with </a:t>
            </a:r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special meaning 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language compiler 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interpreter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eg: 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if,else,while,def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Identifiers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(Names):</a:t>
            </a:r>
          </a:p>
          <a:p>
            <a:pPr algn="l"/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Identifiers are the names given to </a:t>
            </a:r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different parts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the program.</a:t>
            </a:r>
          </a:p>
          <a:p>
            <a:pPr algn="l"/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Variable names must only be </a:t>
            </a:r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 non-keyword word 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no spaces in between.</a:t>
            </a:r>
          </a:p>
          <a:p>
            <a:pPr algn="l"/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Variable names must be made up of </a:t>
            </a:r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GB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letters,numbers</a:t>
            </a:r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underscore(_)</a:t>
            </a:r>
          </a:p>
          <a:p>
            <a:pPr algn="l"/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Variable names cannot begin with a </a:t>
            </a:r>
            <a:r>
              <a:rPr lang="en-GB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,although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they can </a:t>
            </a:r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contain numbers.</a:t>
            </a:r>
          </a:p>
          <a:p>
            <a:pPr algn="l"/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eg:</a:t>
            </a:r>
          </a:p>
          <a:p>
            <a:pPr algn="l"/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following are some </a:t>
            </a:r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valid identifiers  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invalid identifiers</a:t>
            </a:r>
          </a:p>
          <a:p>
            <a:pPr algn="l"/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Myfile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									29KlT(starting with a digit)</a:t>
            </a:r>
          </a:p>
          <a:p>
            <a:pPr algn="l"/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_CHK									break(reserved keyword)</a:t>
            </a:r>
          </a:p>
          <a:p>
            <a:pPr algn="l"/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MYFILE								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My.file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(contains special character dot(.)</a:t>
            </a:r>
          </a:p>
          <a:p>
            <a:pPr algn="l"/>
            <a:endParaRPr lang="en-GB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GB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5286" y="170996"/>
            <a:ext cx="7772400" cy="1470025"/>
          </a:xfrm>
        </p:spPr>
        <p:txBody>
          <a:bodyPr/>
          <a:lstStyle/>
          <a:p>
            <a:pPr algn="l"/>
            <a:r>
              <a:rPr lang="en-IN" b="1" dirty="0" smtClean="0"/>
              <a:t>Contd...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548" y="1791478"/>
            <a:ext cx="16720456" cy="8210937"/>
          </a:xfrm>
        </p:spPr>
        <p:txBody>
          <a:bodyPr>
            <a:normAutofit lnSpcReduction="10000"/>
          </a:bodyPr>
          <a:lstStyle/>
          <a:p>
            <a:pPr algn="l"/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Literals:</a:t>
            </a:r>
          </a:p>
          <a:p>
            <a:pPr algn="l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Literals are data items that have a fixed/constant value. python allows several kinds of literals they are string literals, Numeric literals, Boolean literals, special literal none.</a:t>
            </a:r>
          </a:p>
          <a:p>
            <a:pPr algn="l"/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String literals:</a:t>
            </a:r>
          </a:p>
          <a:p>
            <a:pPr algn="l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a sequence of characters 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surrounded by quotes(single or double or triple quotes).</a:t>
            </a:r>
          </a:p>
          <a:p>
            <a:pPr algn="l"/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Single line strings:</a:t>
            </a:r>
          </a:p>
          <a:p>
            <a:pPr algn="l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must terminate in one 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line(closing quotes should be on the same line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as that of the opening quotes. </a:t>
            </a:r>
          </a:p>
          <a:p>
            <a:pPr algn="l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eg: Text1=“Hello World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l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Multiline strings:</a:t>
            </a:r>
          </a:p>
          <a:p>
            <a:pPr algn="l"/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Strings are </a:t>
            </a:r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spread across multiple lines. </a:t>
            </a:r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single or double quotes, Each line other that the concluding line has an end character as \(Backslash).</a:t>
            </a:r>
          </a:p>
          <a:p>
            <a:pPr algn="l"/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eg:</a:t>
            </a:r>
          </a:p>
          <a:p>
            <a:pPr algn="l"/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Text2=“Hello\</a:t>
            </a:r>
          </a:p>
          <a:p>
            <a:pPr algn="l"/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World”</a:t>
            </a:r>
          </a:p>
          <a:p>
            <a:pPr algn="l"/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056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4040" y="321945"/>
            <a:ext cx="15346680" cy="2157095"/>
          </a:xfrm>
        </p:spPr>
        <p:txBody>
          <a:bodyPr>
            <a:normAutofit/>
          </a:bodyPr>
          <a:lstStyle/>
          <a:p>
            <a:pPr algn="l"/>
            <a:r>
              <a:rPr lang="en-IN" sz="6600" b="1" dirty="0" smtClean="0">
                <a:latin typeface="Times New Roman" pitchFamily="18" charset="0"/>
                <a:cs typeface="Times New Roman" pitchFamily="18" charset="0"/>
              </a:rPr>
              <a:t>Contd...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045" y="1889759"/>
            <a:ext cx="15063755" cy="8243285"/>
          </a:xfrm>
        </p:spPr>
        <p:txBody>
          <a:bodyPr>
            <a:normAutofit/>
          </a:bodyPr>
          <a:lstStyle/>
          <a:p>
            <a:pPr algn="l"/>
            <a:endParaRPr lang="en-IN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Numeric literals: </a:t>
            </a:r>
            <a:r>
              <a:rPr lang="e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consist of 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numeric values</a:t>
            </a:r>
          </a:p>
          <a:p>
            <a:pPr algn="l"/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a.int (integers)-it is either positive or negative whole numbers with no decimal point</a:t>
            </a:r>
          </a:p>
          <a:p>
            <a:pPr algn="l"/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Decimal form-An integer beginning with 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digits 1-9</a:t>
            </a:r>
            <a:r>
              <a:rPr lang="e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.eg:1234</a:t>
            </a:r>
          </a:p>
          <a:p>
            <a:pPr algn="l"/>
            <a:r>
              <a:rPr lang="e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Octal form-An integer beginning with 0o(Zero followed by letter o) 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 and 9 are invalid digits.</a:t>
            </a:r>
          </a:p>
          <a:p>
            <a:pPr algn="l"/>
            <a:r>
              <a:rPr lang="e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Hexadecimal form-An integer beginning with 0x(zero followed by letter x) valid digits/letters for hexadecimal numbers are 0-9 and A-F</a:t>
            </a: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b.Floating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Point Literals:</a:t>
            </a:r>
          </a:p>
          <a:p>
            <a:pPr algn="l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written with a decimal point .for eg: .95,-14.0,8.</a:t>
            </a:r>
          </a:p>
          <a:p>
            <a:pPr algn="l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Complex numbers:</a:t>
            </a:r>
          </a:p>
          <a:p>
            <a:pPr algn="l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in the form of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a+bj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where a and b are floats and J(or j) represents</a:t>
            </a:r>
          </a:p>
          <a:p>
            <a:pPr algn="l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-real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part,b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-imaginary part.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881" y="208320"/>
            <a:ext cx="13436081" cy="1470025"/>
          </a:xfrm>
        </p:spPr>
        <p:txBody>
          <a:bodyPr/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612" y="2034073"/>
            <a:ext cx="17541551" cy="8061649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(iii)Boolean Literals:</a:t>
            </a:r>
          </a:p>
          <a:p>
            <a:pPr algn="l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Boolean values are True(Boolean true) or false(Boolean false).A Boolean literal can have either have value as true or false.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(iv)Special Literal None:</a:t>
            </a:r>
          </a:p>
          <a:p>
            <a:pPr algn="l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None literal is used to indicate absence of value.</a:t>
            </a: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Operators:</a:t>
            </a: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operators can be </a:t>
            </a:r>
          </a:p>
          <a:p>
            <a:pPr algn="l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Arithmetic operator(+,-,*,/,%,**,// )				membership operators(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in,not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in)</a:t>
            </a:r>
          </a:p>
          <a:p>
            <a:pPr algn="l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Bitwise operator(&amp;,^,)				arithmetic-assignment operators(/=,+=,-  =,*/,%=,**=,//=)</a:t>
            </a:r>
          </a:p>
          <a:p>
            <a:pPr algn="l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Shift operators(&lt;&lt;,&gt;&gt;)</a:t>
            </a:r>
          </a:p>
          <a:p>
            <a:pPr algn="l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Identity operators(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is,is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not)</a:t>
            </a:r>
          </a:p>
          <a:p>
            <a:pPr algn="l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Relational operators(&gt;,&lt;,&gt;=,&lt;=,==,!=)</a:t>
            </a:r>
          </a:p>
          <a:p>
            <a:pPr algn="l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Logical operators(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and,or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Assigment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operator(=)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IN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4304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6751" y="357609"/>
            <a:ext cx="13585371" cy="1247256"/>
          </a:xfrm>
        </p:spPr>
        <p:txBody>
          <a:bodyPr/>
          <a:lstStyle/>
          <a:p>
            <a:pPr algn="l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2228" y="2169366"/>
            <a:ext cx="14135877" cy="932594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Punctuators:</a:t>
            </a:r>
          </a:p>
          <a:p>
            <a:pPr algn="l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 common punctuators are</a:t>
            </a: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‘ ‘’ # \ ( ) [ ] { } @ , : .’ =</a:t>
            </a:r>
          </a:p>
          <a:p>
            <a:pPr algn="l"/>
            <a:endParaRPr lang="en-IN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4691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6E3624ECFC548A4DF86F008EAC208" ma:contentTypeVersion="10" ma:contentTypeDescription="Create a new document." ma:contentTypeScope="" ma:versionID="c0eef51cb135e67df0bfc52da9099bef">
  <xsd:schema xmlns:xsd="http://www.w3.org/2001/XMLSchema" xmlns:xs="http://www.w3.org/2001/XMLSchema" xmlns:p="http://schemas.microsoft.com/office/2006/metadata/properties" xmlns:ns2="e91115c6-dbcc-4792-b5e1-0b7c1f988c2a" targetNamespace="http://schemas.microsoft.com/office/2006/metadata/properties" ma:root="true" ma:fieldsID="538f8882bc98f3349fd7f5e5153c3733" ns2:_="">
    <xsd:import namespace="e91115c6-dbcc-4792-b5e1-0b7c1f988c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5c6-dbcc-4792-b5e1-0b7c1f98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ABBBBF-3E13-4417-BC7E-42FBCAC93BA0}">
  <ds:schemaRefs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e91115c6-dbcc-4792-b5e1-0b7c1f988c2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EADCFFC-7B2F-4BDB-A115-A25E016210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E646F4-D94D-476D-BA6E-BB8C17DCB418}">
  <ds:schemaRefs>
    <ds:schemaRef ds:uri="e91115c6-dbcc-4792-b5e1-0b7c1f988c2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428</Words>
  <Application>Microsoft Office PowerPoint</Application>
  <PresentationFormat>Custom</PresentationFormat>
  <Paragraphs>78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Introduction Tokens in Python</vt:lpstr>
      <vt:lpstr>Contd...</vt:lpstr>
      <vt:lpstr>Contd...</vt:lpstr>
      <vt:lpstr>Contd...</vt:lpstr>
      <vt:lpstr>Contd….</vt:lpstr>
      <vt:lpstr>Contd…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sns</cp:lastModifiedBy>
  <cp:revision>64</cp:revision>
  <dcterms:created xsi:type="dcterms:W3CDTF">2006-08-16T00:00:00Z</dcterms:created>
  <dcterms:modified xsi:type="dcterms:W3CDTF">2023-06-08T07:17:23Z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0x0101000006E3624ECFC548A4DF86F008EAC208</vt:lpwstr>
  </property>
</Properties>
</file>